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50000">
              <a:srgbClr val="9CB86E"/>
            </a:gs>
            <a:gs pos="100000">
              <a:srgbClr val="156B1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D5DE6-4E88-4DD7-BEAF-13A4895B99B9}" type="datetimeFigureOut">
              <a:rPr lang="en-IN" smtClean="0"/>
              <a:pPr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27EA0-1979-4F4F-B255-520D98486783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lGASre_Bxo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223838"/>
            <a:ext cx="8524875" cy="641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8270707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620688"/>
            <a:ext cx="8499649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79322"/>
            <a:ext cx="8361325" cy="6002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48235"/>
            <a:ext cx="8352928" cy="524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017" y="548680"/>
            <a:ext cx="8388455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8079085" cy="6108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 descr="Persian Wheel - Home | Faceboo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996952"/>
            <a:ext cx="1890169" cy="14158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05" y="1268760"/>
            <a:ext cx="8428067" cy="5232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23" y="1174259"/>
            <a:ext cx="8168925" cy="511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585788"/>
            <a:ext cx="85248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38" y="338138"/>
            <a:ext cx="8620125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85293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IN" sz="6000" b="1" u="sng" dirty="0" smtClean="0">
                <a:latin typeface="Algerian" pitchFamily="82" charset="0"/>
              </a:rPr>
              <a:t>CHANGE 1</a:t>
            </a:r>
            <a:br>
              <a:rPr lang="en-IN" sz="6000" b="1" u="sng" dirty="0" smtClean="0">
                <a:latin typeface="Algerian" pitchFamily="82" charset="0"/>
              </a:rPr>
            </a:br>
            <a:r>
              <a:rPr lang="en-IN" sz="6000" b="1" u="sng" dirty="0" smtClean="0">
                <a:latin typeface="Algerian" pitchFamily="82" charset="0"/>
              </a:rPr>
              <a:t/>
            </a:r>
            <a:br>
              <a:rPr lang="en-IN" sz="6000" b="1" u="sng" dirty="0" smtClean="0">
                <a:latin typeface="Algerian" pitchFamily="82" charset="0"/>
              </a:rPr>
            </a:br>
            <a:r>
              <a:rPr lang="en-IN" sz="6000" b="1" u="sng" dirty="0" smtClean="0">
                <a:latin typeface="Algerian" pitchFamily="82" charset="0"/>
              </a:rPr>
              <a:t>MAP OF INDIA </a:t>
            </a:r>
            <a:endParaRPr lang="en-IN" sz="6000" b="1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8172400" cy="491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3" y="595313"/>
            <a:ext cx="8601075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836712"/>
            <a:ext cx="8410006" cy="537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38" y="557213"/>
            <a:ext cx="862012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8664649" cy="5247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426" y="908720"/>
            <a:ext cx="8465573" cy="54427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292" y="476672"/>
            <a:ext cx="8472875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20245"/>
            <a:ext cx="8006853" cy="530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43808" y="332656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 smtClean="0"/>
              <a:t>KEY WORDS </a:t>
            </a:r>
            <a:endParaRPr lang="en-IN" sz="32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08720"/>
            <a:ext cx="8522874" cy="5170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you!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References : www (</a:t>
            </a:r>
            <a:r>
              <a:rPr lang="en-IN" dirty="0" smtClean="0">
                <a:solidFill>
                  <a:schemeClr val="tx1"/>
                </a:solidFill>
                <a:hlinkClick r:id="rId2"/>
              </a:rPr>
              <a:t>https://www.youtube.com/watch?v=6lGASre_Bxo</a:t>
            </a:r>
            <a:r>
              <a:rPr lang="en-IN" dirty="0" smtClean="0">
                <a:solidFill>
                  <a:schemeClr val="tx1"/>
                </a:solidFill>
              </a:rPr>
              <a:t>) 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6672"/>
            <a:ext cx="8464450" cy="5749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476672"/>
            <a:ext cx="8663283" cy="577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707" y="404664"/>
            <a:ext cx="8488773" cy="6159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836" y="260648"/>
            <a:ext cx="8566124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935" y="692696"/>
            <a:ext cx="8484769" cy="5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89964" cy="60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476672"/>
            <a:ext cx="8515958" cy="579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15</Words>
  <Application>Microsoft Office PowerPoint</Application>
  <PresentationFormat>On-screen Show (4:3)</PresentationFormat>
  <Paragraphs>4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CHANGE 1  MAP OF INDIA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Thank you!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Jitender</dc:creator>
  <cp:lastModifiedBy>Jitender</cp:lastModifiedBy>
  <cp:revision>7</cp:revision>
  <dcterms:created xsi:type="dcterms:W3CDTF">2020-04-24T04:37:35Z</dcterms:created>
  <dcterms:modified xsi:type="dcterms:W3CDTF">2020-04-25T11:12:59Z</dcterms:modified>
</cp:coreProperties>
</file>